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5223" r:id="rId1"/>
    <p:sldMasterId id="2147485227" r:id="rId2"/>
    <p:sldMasterId id="2147485229" r:id="rId3"/>
  </p:sldMasterIdLst>
  <p:notesMasterIdLst>
    <p:notesMasterId r:id="rId6"/>
  </p:notesMasterIdLst>
  <p:handoutMasterIdLst>
    <p:handoutMasterId r:id="rId7"/>
  </p:handoutMasterIdLst>
  <p:sldIdLst>
    <p:sldId id="479" r:id="rId4"/>
    <p:sldId id="314" r:id="rId5"/>
  </p:sldIdLst>
  <p:sldSz cx="9144000" cy="5143500" type="screen16x9"/>
  <p:notesSz cx="7010400" cy="9296400"/>
  <p:custDataLst>
    <p:tags r:id="rId8"/>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3429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685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0287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1714500" algn="l" defTabSz="685800" rtl="0" eaLnBrk="1" latinLnBrk="0" hangingPunct="1">
      <a:defRPr kern="1200">
        <a:solidFill>
          <a:schemeClr val="tx1"/>
        </a:solidFill>
        <a:latin typeface="Arial" panose="020B0604020202020204" pitchFamily="34" charset="0"/>
        <a:ea typeface="+mn-ea"/>
        <a:cs typeface="+mn-cs"/>
      </a:defRPr>
    </a:lvl6pPr>
    <a:lvl7pPr marL="2057400" algn="l" defTabSz="685800" rtl="0" eaLnBrk="1" latinLnBrk="0" hangingPunct="1">
      <a:defRPr kern="1200">
        <a:solidFill>
          <a:schemeClr val="tx1"/>
        </a:solidFill>
        <a:latin typeface="Arial" panose="020B0604020202020204" pitchFamily="34" charset="0"/>
        <a:ea typeface="+mn-ea"/>
        <a:cs typeface="+mn-cs"/>
      </a:defRPr>
    </a:lvl7pPr>
    <a:lvl8pPr marL="2400300" algn="l" defTabSz="685800" rtl="0" eaLnBrk="1" latinLnBrk="0" hangingPunct="1">
      <a:defRPr kern="1200">
        <a:solidFill>
          <a:schemeClr val="tx1"/>
        </a:solidFill>
        <a:latin typeface="Arial" panose="020B0604020202020204" pitchFamily="34" charset="0"/>
        <a:ea typeface="+mn-ea"/>
        <a:cs typeface="+mn-cs"/>
      </a:defRPr>
    </a:lvl8pPr>
    <a:lvl9pPr marL="2743200" algn="l" defTabSz="6858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3278"/>
    <a:srgbClr val="646569"/>
    <a:srgbClr val="80469A"/>
    <a:srgbClr val="D9B11D"/>
    <a:srgbClr val="E8C956"/>
    <a:srgbClr val="002D73"/>
    <a:srgbClr val="898989"/>
    <a:srgbClr val="00ACDC"/>
    <a:srgbClr val="FFFFFF"/>
    <a:srgbClr val="D6E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3041" autoAdjust="0"/>
    <p:restoredTop sz="94660"/>
  </p:normalViewPr>
  <p:slideViewPr>
    <p:cSldViewPr>
      <p:cViewPr varScale="1">
        <p:scale>
          <a:sx n="126" d="100"/>
          <a:sy n="126" d="100"/>
        </p:scale>
        <p:origin x="132" y="372"/>
      </p:cViewPr>
      <p:guideLst>
        <p:guide orient="horz" pos="1620"/>
        <p:guide pos="2880"/>
      </p:guideLst>
    </p:cSldViewPr>
  </p:slideViewPr>
  <p:notesTextViewPr>
    <p:cViewPr>
      <p:scale>
        <a:sx n="100" d="100"/>
        <a:sy n="100" d="100"/>
      </p:scale>
      <p:origin x="0" y="0"/>
    </p:cViewPr>
  </p:notesTextViewPr>
  <p:sorterViewPr>
    <p:cViewPr>
      <p:scale>
        <a:sx n="90" d="100"/>
        <a:sy n="90" d="100"/>
      </p:scale>
      <p:origin x="0" y="0"/>
    </p:cViewPr>
  </p:sorterViewPr>
  <p:notesViewPr>
    <p:cSldViewPr>
      <p:cViewPr varScale="1">
        <p:scale>
          <a:sx n="82" d="100"/>
          <a:sy n="82" d="100"/>
        </p:scale>
        <p:origin x="297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1010" name="Rectangle 2">
            <a:extLst>
              <a:ext uri="{FF2B5EF4-FFF2-40B4-BE49-F238E27FC236}">
                <a16:creationId xmlns:a16="http://schemas.microsoft.com/office/drawing/2014/main" id="{57C1F75C-90CC-422A-AD5B-1C71DC5636A6}"/>
              </a:ext>
            </a:extLst>
          </p:cNvPr>
          <p:cNvSpPr>
            <a:spLocks noGrp="1" noChangeArrowheads="1"/>
          </p:cNvSpPr>
          <p:nvPr>
            <p:ph type="hdr" sz="quarter"/>
          </p:nvPr>
        </p:nvSpPr>
        <p:spPr bwMode="auto">
          <a:xfrm>
            <a:off x="0" y="155363"/>
            <a:ext cx="7010400" cy="462918"/>
          </a:xfrm>
          <a:prstGeom prst="rect">
            <a:avLst/>
          </a:prstGeom>
          <a:noFill/>
          <a:ln>
            <a:noFill/>
          </a:ln>
          <a:effectLst/>
          <a:extLst/>
        </p:spPr>
        <p:txBody>
          <a:bodyPr vert="horz" wrap="square" lIns="93455" tIns="46728" rIns="93455" bIns="46728" numCol="1" anchor="t" anchorCtr="0" compatLnSpc="1">
            <a:prstTxWarp prst="textNoShape">
              <a:avLst/>
            </a:prstTxWarp>
          </a:bodyPr>
          <a:lstStyle>
            <a:lvl1pPr algn="ctr" defTabSz="934876" eaLnBrk="1" hangingPunct="1">
              <a:defRPr sz="1000">
                <a:latin typeface="Verdana" pitchFamily="34" charset="0"/>
              </a:defRPr>
            </a:lvl1pPr>
          </a:lstStyle>
          <a:p>
            <a:pPr>
              <a:defRPr/>
            </a:pPr>
            <a:r>
              <a:rPr lang="en-US"/>
              <a:t>GPSII/MAPP Leader’s Guide</a:t>
            </a:r>
            <a:br>
              <a:rPr lang="en-US"/>
            </a:br>
            <a:r>
              <a:rPr lang="en-US"/>
              <a:t>PowerPoint Presentation 2014 </a:t>
            </a:r>
          </a:p>
        </p:txBody>
      </p:sp>
      <p:sp>
        <p:nvSpPr>
          <p:cNvPr id="171013" name="Rectangle 5">
            <a:extLst>
              <a:ext uri="{FF2B5EF4-FFF2-40B4-BE49-F238E27FC236}">
                <a16:creationId xmlns:a16="http://schemas.microsoft.com/office/drawing/2014/main" id="{EA1A4EF1-ACE1-4EB7-BBCE-EA606DB64A2B}"/>
              </a:ext>
            </a:extLst>
          </p:cNvPr>
          <p:cNvSpPr>
            <a:spLocks noGrp="1" noChangeArrowheads="1"/>
          </p:cNvSpPr>
          <p:nvPr>
            <p:ph type="sldNum" sz="quarter" idx="3"/>
          </p:nvPr>
        </p:nvSpPr>
        <p:spPr bwMode="auto">
          <a:xfrm>
            <a:off x="0" y="8830312"/>
            <a:ext cx="7010400" cy="464503"/>
          </a:xfrm>
          <a:prstGeom prst="rect">
            <a:avLst/>
          </a:prstGeom>
          <a:noFill/>
          <a:ln>
            <a:noFill/>
          </a:ln>
          <a:effectLst/>
          <a:extLst/>
        </p:spPr>
        <p:txBody>
          <a:bodyPr vert="horz" wrap="square" lIns="93455" tIns="46728" rIns="93455" bIns="46728" numCol="1" anchor="b" anchorCtr="0" compatLnSpc="1">
            <a:prstTxWarp prst="textNoShape">
              <a:avLst/>
            </a:prstTxWarp>
          </a:bodyPr>
          <a:lstStyle>
            <a:lvl1pPr algn="ctr" defTabSz="933542" eaLnBrk="1" hangingPunct="1">
              <a:defRPr sz="1000">
                <a:latin typeface="Verdana" panose="020B0604030504040204" pitchFamily="34" charset="0"/>
              </a:defRPr>
            </a:lvl1pPr>
          </a:lstStyle>
          <a:p>
            <a:pPr>
              <a:defRPr/>
            </a:pPr>
            <a:fld id="{243A2A10-3094-4406-8D8C-605124DCF2E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B5C0BEF-53F5-4ABB-BFBC-C4F01F73E4E3}"/>
              </a:ext>
            </a:extLst>
          </p:cNvPr>
          <p:cNvSpPr>
            <a:spLocks noGrp="1" noChangeArrowheads="1"/>
          </p:cNvSpPr>
          <p:nvPr>
            <p:ph type="hdr" sz="quarter"/>
          </p:nvPr>
        </p:nvSpPr>
        <p:spPr bwMode="auto">
          <a:xfrm>
            <a:off x="0" y="0"/>
            <a:ext cx="3036150" cy="464503"/>
          </a:xfrm>
          <a:prstGeom prst="rect">
            <a:avLst/>
          </a:prstGeom>
          <a:noFill/>
          <a:ln>
            <a:noFill/>
          </a:ln>
          <a:effectLst/>
          <a:extLst/>
        </p:spPr>
        <p:txBody>
          <a:bodyPr vert="horz" wrap="square" lIns="93455" tIns="46728" rIns="93455" bIns="46728" numCol="1" anchor="t" anchorCtr="0" compatLnSpc="1">
            <a:prstTxWarp prst="textNoShape">
              <a:avLst/>
            </a:prstTxWarp>
          </a:bodyPr>
          <a:lstStyle>
            <a:lvl1pPr defTabSz="934876" eaLnBrk="1" hangingPunct="1">
              <a:defRPr sz="1200">
                <a:latin typeface="Arial" pitchFamily="34" charset="0"/>
              </a:defRPr>
            </a:lvl1pPr>
          </a:lstStyle>
          <a:p>
            <a:pPr>
              <a:defRPr/>
            </a:pPr>
            <a:endParaRPr lang="en-US"/>
          </a:p>
        </p:txBody>
      </p:sp>
      <p:sp>
        <p:nvSpPr>
          <p:cNvPr id="4099" name="Rectangle 3">
            <a:extLst>
              <a:ext uri="{FF2B5EF4-FFF2-40B4-BE49-F238E27FC236}">
                <a16:creationId xmlns:a16="http://schemas.microsoft.com/office/drawing/2014/main" id="{AEF0F0D3-2F1C-487E-9606-380A2AAD6AE8}"/>
              </a:ext>
            </a:extLst>
          </p:cNvPr>
          <p:cNvSpPr>
            <a:spLocks noGrp="1" noChangeArrowheads="1"/>
          </p:cNvSpPr>
          <p:nvPr>
            <p:ph type="dt" idx="1"/>
          </p:nvPr>
        </p:nvSpPr>
        <p:spPr bwMode="auto">
          <a:xfrm>
            <a:off x="3972666" y="0"/>
            <a:ext cx="3036150" cy="464503"/>
          </a:xfrm>
          <a:prstGeom prst="rect">
            <a:avLst/>
          </a:prstGeom>
          <a:noFill/>
          <a:ln>
            <a:noFill/>
          </a:ln>
          <a:effectLst/>
          <a:extLst/>
        </p:spPr>
        <p:txBody>
          <a:bodyPr vert="horz" wrap="square" lIns="93455" tIns="46728" rIns="93455" bIns="46728" numCol="1" anchor="t" anchorCtr="0" compatLnSpc="1">
            <a:prstTxWarp prst="textNoShape">
              <a:avLst/>
            </a:prstTxWarp>
          </a:bodyPr>
          <a:lstStyle>
            <a:lvl1pPr algn="r" defTabSz="934876" eaLnBrk="1" hangingPunct="1">
              <a:defRPr sz="1200">
                <a:latin typeface="Arial" pitchFamily="34" charset="0"/>
              </a:defRPr>
            </a:lvl1pPr>
          </a:lstStyle>
          <a:p>
            <a:pPr>
              <a:defRPr/>
            </a:pPr>
            <a:endParaRPr lang="en-US"/>
          </a:p>
        </p:txBody>
      </p:sp>
      <p:sp>
        <p:nvSpPr>
          <p:cNvPr id="30724" name="Rectangle 4">
            <a:extLst>
              <a:ext uri="{FF2B5EF4-FFF2-40B4-BE49-F238E27FC236}">
                <a16:creationId xmlns:a16="http://schemas.microsoft.com/office/drawing/2014/main" id="{98F868C2-5BC1-4595-BAB5-B45D8F553957}"/>
              </a:ext>
            </a:extLst>
          </p:cNvPr>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396D2BEE-FAAB-415C-846F-933F0203B803}"/>
              </a:ext>
            </a:extLst>
          </p:cNvPr>
          <p:cNvSpPr>
            <a:spLocks noGrp="1" noChangeArrowheads="1"/>
          </p:cNvSpPr>
          <p:nvPr>
            <p:ph type="body" sz="quarter" idx="3"/>
          </p:nvPr>
        </p:nvSpPr>
        <p:spPr bwMode="auto">
          <a:xfrm>
            <a:off x="700406" y="4416742"/>
            <a:ext cx="5609588" cy="4182112"/>
          </a:xfrm>
          <a:prstGeom prst="rect">
            <a:avLst/>
          </a:prstGeom>
          <a:noFill/>
          <a:ln>
            <a:noFill/>
          </a:ln>
          <a:effectLst/>
          <a:extLst/>
        </p:spPr>
        <p:txBody>
          <a:bodyPr vert="horz" wrap="square" lIns="93455" tIns="46728" rIns="93455" bIns="467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85161F23-7110-46D4-A898-F171F08DD5AF}"/>
              </a:ext>
            </a:extLst>
          </p:cNvPr>
          <p:cNvSpPr>
            <a:spLocks noGrp="1" noChangeArrowheads="1"/>
          </p:cNvSpPr>
          <p:nvPr>
            <p:ph type="ftr" sz="quarter" idx="4"/>
          </p:nvPr>
        </p:nvSpPr>
        <p:spPr bwMode="auto">
          <a:xfrm>
            <a:off x="0" y="8830312"/>
            <a:ext cx="3036150" cy="464503"/>
          </a:xfrm>
          <a:prstGeom prst="rect">
            <a:avLst/>
          </a:prstGeom>
          <a:noFill/>
          <a:ln>
            <a:noFill/>
          </a:ln>
          <a:effectLst/>
          <a:extLst/>
        </p:spPr>
        <p:txBody>
          <a:bodyPr vert="horz" wrap="square" lIns="93455" tIns="46728" rIns="93455" bIns="46728" numCol="1" anchor="b" anchorCtr="0" compatLnSpc="1">
            <a:prstTxWarp prst="textNoShape">
              <a:avLst/>
            </a:prstTxWarp>
          </a:bodyPr>
          <a:lstStyle>
            <a:lvl1pPr defTabSz="934876" eaLnBrk="1" hangingPunct="1">
              <a:defRPr sz="1200">
                <a:latin typeface="Arial" pitchFamily="34" charset="0"/>
              </a:defRPr>
            </a:lvl1pPr>
          </a:lstStyle>
          <a:p>
            <a:pPr>
              <a:defRPr/>
            </a:pPr>
            <a:endParaRPr lang="en-US"/>
          </a:p>
        </p:txBody>
      </p:sp>
      <p:sp>
        <p:nvSpPr>
          <p:cNvPr id="4103" name="Rectangle 7">
            <a:extLst>
              <a:ext uri="{FF2B5EF4-FFF2-40B4-BE49-F238E27FC236}">
                <a16:creationId xmlns:a16="http://schemas.microsoft.com/office/drawing/2014/main" id="{742DEF3E-2484-4FF1-B294-61F0D15D32A6}"/>
              </a:ext>
            </a:extLst>
          </p:cNvPr>
          <p:cNvSpPr>
            <a:spLocks noGrp="1" noChangeArrowheads="1"/>
          </p:cNvSpPr>
          <p:nvPr>
            <p:ph type="sldNum" sz="quarter" idx="5"/>
          </p:nvPr>
        </p:nvSpPr>
        <p:spPr bwMode="auto">
          <a:xfrm>
            <a:off x="3972666" y="8830312"/>
            <a:ext cx="3036150" cy="464503"/>
          </a:xfrm>
          <a:prstGeom prst="rect">
            <a:avLst/>
          </a:prstGeom>
          <a:noFill/>
          <a:ln>
            <a:noFill/>
          </a:ln>
          <a:effectLst/>
          <a:extLst/>
        </p:spPr>
        <p:txBody>
          <a:bodyPr vert="horz" wrap="square" lIns="93455" tIns="46728" rIns="93455" bIns="46728" numCol="1" anchor="b" anchorCtr="0" compatLnSpc="1">
            <a:prstTxWarp prst="textNoShape">
              <a:avLst/>
            </a:prstTxWarp>
          </a:bodyPr>
          <a:lstStyle>
            <a:lvl1pPr algn="r" defTabSz="933542" eaLnBrk="1" hangingPunct="1">
              <a:defRPr sz="1200"/>
            </a:lvl1pPr>
          </a:lstStyle>
          <a:p>
            <a:pPr>
              <a:defRPr/>
            </a:pPr>
            <a:fld id="{CEB12E2F-80C7-48A8-87C2-E80316250CE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Arial" pitchFamily="34" charset="0"/>
        <a:ea typeface="+mn-ea"/>
        <a:cs typeface="+mn-cs"/>
      </a:defRPr>
    </a:lvl1pPr>
    <a:lvl2pPr marL="342900" algn="l" rtl="0" eaLnBrk="0" fontAlgn="base" hangingPunct="0">
      <a:spcBef>
        <a:spcPct val="30000"/>
      </a:spcBef>
      <a:spcAft>
        <a:spcPct val="0"/>
      </a:spcAft>
      <a:defRPr sz="900" kern="1200">
        <a:solidFill>
          <a:schemeClr val="tx1"/>
        </a:solidFill>
        <a:latin typeface="Arial" pitchFamily="34" charset="0"/>
        <a:ea typeface="+mn-ea"/>
        <a:cs typeface="+mn-cs"/>
      </a:defRPr>
    </a:lvl2pPr>
    <a:lvl3pPr marL="685800" algn="l" rtl="0" eaLnBrk="0" fontAlgn="base" hangingPunct="0">
      <a:spcBef>
        <a:spcPct val="30000"/>
      </a:spcBef>
      <a:spcAft>
        <a:spcPct val="0"/>
      </a:spcAft>
      <a:defRPr sz="900" kern="1200">
        <a:solidFill>
          <a:schemeClr val="tx1"/>
        </a:solidFill>
        <a:latin typeface="Arial" pitchFamily="34" charset="0"/>
        <a:ea typeface="+mn-ea"/>
        <a:cs typeface="+mn-cs"/>
      </a:defRPr>
    </a:lvl3pPr>
    <a:lvl4pPr marL="1028700" algn="l" rtl="0" eaLnBrk="0" fontAlgn="base" hangingPunct="0">
      <a:spcBef>
        <a:spcPct val="30000"/>
      </a:spcBef>
      <a:spcAft>
        <a:spcPct val="0"/>
      </a:spcAft>
      <a:defRPr sz="900" kern="1200">
        <a:solidFill>
          <a:schemeClr val="tx1"/>
        </a:solidFill>
        <a:latin typeface="Arial" pitchFamily="34" charset="0"/>
        <a:ea typeface="+mn-ea"/>
        <a:cs typeface="+mn-cs"/>
      </a:defRPr>
    </a:lvl4pPr>
    <a:lvl5pPr marL="1371600" algn="l" rtl="0" eaLnBrk="0" fontAlgn="base" hangingPunct="0">
      <a:spcBef>
        <a:spcPct val="30000"/>
      </a:spcBef>
      <a:spcAft>
        <a:spcPct val="0"/>
      </a:spcAft>
      <a:defRPr sz="900" kern="1200">
        <a:solidFill>
          <a:schemeClr val="tx1"/>
        </a:solidFill>
        <a:latin typeface="Arial" pitchFamily="34" charset="0"/>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Master">
    <p:spTree>
      <p:nvGrpSpPr>
        <p:cNvPr id="1" name=""/>
        <p:cNvGrpSpPr/>
        <p:nvPr/>
      </p:nvGrpSpPr>
      <p:grpSpPr>
        <a:xfrm>
          <a:off x="0" y="0"/>
          <a:ext cx="0" cy="0"/>
          <a:chOff x="0" y="0"/>
          <a:chExt cx="0" cy="0"/>
        </a:xfrm>
      </p:grpSpPr>
      <p:sp>
        <p:nvSpPr>
          <p:cNvPr id="7" name="Text Placeholder 2"/>
          <p:cNvSpPr>
            <a:spLocks noGrp="1"/>
          </p:cNvSpPr>
          <p:nvPr>
            <p:ph type="body" idx="1" hasCustomPrompt="1"/>
          </p:nvPr>
        </p:nvSpPr>
        <p:spPr>
          <a:xfrm>
            <a:off x="457200" y="2581277"/>
            <a:ext cx="8229600" cy="486237"/>
          </a:xfrm>
          <a:prstGeom prst="rect">
            <a:avLst/>
          </a:prstGeom>
        </p:spPr>
        <p:txBody>
          <a:bodyPr anchor="b"/>
          <a:lstStyle>
            <a:lvl1pPr marL="0" indent="0">
              <a:buNone/>
              <a:defRPr sz="2800" b="1">
                <a:solidFill>
                  <a:srgbClr val="646569"/>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Master subtitle style</a:t>
            </a:r>
          </a:p>
        </p:txBody>
      </p:sp>
      <p:sp>
        <p:nvSpPr>
          <p:cNvPr id="11" name="Title Placeholder 1"/>
          <p:cNvSpPr>
            <a:spLocks noGrp="1"/>
          </p:cNvSpPr>
          <p:nvPr>
            <p:ph type="title" hasCustomPrompt="1"/>
          </p:nvPr>
        </p:nvSpPr>
        <p:spPr>
          <a:xfrm>
            <a:off x="457200" y="1828802"/>
            <a:ext cx="8229600" cy="657225"/>
          </a:xfrm>
          <a:prstGeom prst="rect">
            <a:avLst/>
          </a:prstGeom>
        </p:spPr>
        <p:txBody>
          <a:bodyPr vert="horz" lIns="91440" tIns="45720" rIns="91440" bIns="45720" rtlCol="0" anchor="ctr">
            <a:noAutofit/>
          </a:bodyPr>
          <a:lstStyle>
            <a:lvl1pPr algn="l">
              <a:defRPr sz="4000" baseline="0"/>
            </a:lvl1pPr>
          </a:lstStyle>
          <a:p>
            <a:r>
              <a:rPr lang="en-US" dirty="0"/>
              <a:t>Master Title – Arial Bold</a:t>
            </a:r>
          </a:p>
        </p:txBody>
      </p:sp>
    </p:spTree>
    <p:extLst>
      <p:ext uri="{BB962C8B-B14F-4D97-AF65-F5344CB8AC3E}">
        <p14:creationId xmlns:p14="http://schemas.microsoft.com/office/powerpoint/2010/main" val="4010092403"/>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mp; Image">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1BDF6A90-9D9F-40CC-BFEC-A96367211BCF}"/>
              </a:ext>
            </a:extLst>
          </p:cNvPr>
          <p:cNvSpPr>
            <a:spLocks noGrp="1"/>
          </p:cNvSpPr>
          <p:nvPr>
            <p:ph type="body" idx="13" hasCustomPrompt="1"/>
          </p:nvPr>
        </p:nvSpPr>
        <p:spPr>
          <a:xfrm>
            <a:off x="152400" y="438152"/>
            <a:ext cx="8686800" cy="638175"/>
          </a:xfrm>
          <a:prstGeom prst="rect">
            <a:avLst/>
          </a:prstGeom>
        </p:spPr>
        <p:txBody>
          <a:bodyPr anchor="t" anchorCtr="0"/>
          <a:lstStyle>
            <a:lvl1pPr marL="0" indent="0">
              <a:buNone/>
              <a:defRPr sz="3200" b="1" baseline="0">
                <a:solidFill>
                  <a:srgbClr val="002D73"/>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Slide Heading – Arial Bold</a:t>
            </a:r>
          </a:p>
        </p:txBody>
      </p:sp>
    </p:spTree>
    <p:extLst>
      <p:ext uri="{BB962C8B-B14F-4D97-AF65-F5344CB8AC3E}">
        <p14:creationId xmlns:p14="http://schemas.microsoft.com/office/powerpoint/2010/main" val="3437605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estion Only Slide">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1BDF6A90-9D9F-40CC-BFEC-A96367211BCF}"/>
              </a:ext>
            </a:extLst>
          </p:cNvPr>
          <p:cNvSpPr>
            <a:spLocks noGrp="1"/>
          </p:cNvSpPr>
          <p:nvPr>
            <p:ph type="body" idx="13" hasCustomPrompt="1"/>
          </p:nvPr>
        </p:nvSpPr>
        <p:spPr>
          <a:xfrm>
            <a:off x="152400" y="1171575"/>
            <a:ext cx="8686800" cy="3076575"/>
          </a:xfrm>
          <a:prstGeom prst="rect">
            <a:avLst/>
          </a:prstGeom>
        </p:spPr>
        <p:txBody>
          <a:bodyPr anchor="t" anchorCtr="0"/>
          <a:lstStyle>
            <a:lvl1pPr marL="0" indent="0">
              <a:buNone/>
              <a:defRPr sz="3200" b="1" baseline="0">
                <a:solidFill>
                  <a:srgbClr val="002D73"/>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Slide Heading – Arial Bold</a:t>
            </a:r>
          </a:p>
        </p:txBody>
      </p:sp>
    </p:spTree>
    <p:extLst>
      <p:ext uri="{BB962C8B-B14F-4D97-AF65-F5344CB8AC3E}">
        <p14:creationId xmlns:p14="http://schemas.microsoft.com/office/powerpoint/2010/main" val="598474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Block Only (No Titl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201EC0-B013-45F7-A461-4B4FF02E4F57}"/>
              </a:ext>
            </a:extLst>
          </p:cNvPr>
          <p:cNvSpPr>
            <a:spLocks noGrp="1"/>
          </p:cNvSpPr>
          <p:nvPr>
            <p:ph type="body" idx="1" hasCustomPrompt="1"/>
          </p:nvPr>
        </p:nvSpPr>
        <p:spPr>
          <a:xfrm>
            <a:off x="228600" y="1033462"/>
            <a:ext cx="8686800" cy="3076575"/>
          </a:xfrm>
          <a:prstGeom prst="rect">
            <a:avLst/>
          </a:prstGeom>
        </p:spPr>
        <p:txBody>
          <a:bodyPr anchor="t" anchorCtr="0"/>
          <a:lstStyle>
            <a:lvl1pPr marL="0" indent="0">
              <a:buNone/>
              <a:defRPr sz="2400" b="1">
                <a:solidFill>
                  <a:srgbClr val="646569"/>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Copy (Arial Regular)</a:t>
            </a:r>
          </a:p>
        </p:txBody>
      </p:sp>
    </p:spTree>
    <p:extLst>
      <p:ext uri="{BB962C8B-B14F-4D97-AF65-F5344CB8AC3E}">
        <p14:creationId xmlns:p14="http://schemas.microsoft.com/office/powerpoint/2010/main" val="2885619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Master">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a:xfrm>
            <a:off x="457200" y="1665976"/>
            <a:ext cx="4038600" cy="1600200"/>
          </a:xfrm>
          <a:prstGeom prst="rect">
            <a:avLst/>
          </a:prstGeom>
        </p:spPr>
        <p:txBody>
          <a:bodyPr vert="horz" lIns="91440" tIns="45720" rIns="91440" bIns="45720" rtlCol="0" anchor="ctr">
            <a:normAutofit/>
          </a:bodyPr>
          <a:lstStyle>
            <a:lvl1pPr algn="l">
              <a:defRPr sz="4000" b="1" baseline="0">
                <a:solidFill>
                  <a:schemeClr val="bg1"/>
                </a:solidFill>
                <a:latin typeface="Arial" panose="020B0604020202020204" pitchFamily="34" charset="0"/>
                <a:cs typeface="Arial" panose="020B0604020202020204" pitchFamily="34" charset="0"/>
              </a:defRPr>
            </a:lvl1pPr>
          </a:lstStyle>
          <a:p>
            <a:r>
              <a:rPr lang="en-US" dirty="0"/>
              <a:t>Section Title – Arial Bold</a:t>
            </a:r>
          </a:p>
        </p:txBody>
      </p:sp>
    </p:spTree>
    <p:extLst>
      <p:ext uri="{BB962C8B-B14F-4D97-AF65-F5344CB8AC3E}">
        <p14:creationId xmlns:p14="http://schemas.microsoft.com/office/powerpoint/2010/main" val="1156249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Text Placeholder 2"/>
          <p:cNvSpPr>
            <a:spLocks noGrp="1"/>
          </p:cNvSpPr>
          <p:nvPr>
            <p:ph type="body" idx="1" hasCustomPrompt="1"/>
          </p:nvPr>
        </p:nvSpPr>
        <p:spPr>
          <a:xfrm>
            <a:off x="152400" y="1323977"/>
            <a:ext cx="8686800" cy="3076575"/>
          </a:xfrm>
          <a:prstGeom prst="rect">
            <a:avLst/>
          </a:prstGeom>
        </p:spPr>
        <p:txBody>
          <a:bodyPr anchor="t" anchorCtr="0"/>
          <a:lstStyle>
            <a:lvl1pPr marL="0" indent="0">
              <a:buNone/>
              <a:defRPr sz="2400" b="1">
                <a:solidFill>
                  <a:srgbClr val="646569"/>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Copy (Arial Regular)</a:t>
            </a:r>
          </a:p>
        </p:txBody>
      </p:sp>
      <p:sp>
        <p:nvSpPr>
          <p:cNvPr id="14" name="Text Placeholder 2"/>
          <p:cNvSpPr>
            <a:spLocks noGrp="1"/>
          </p:cNvSpPr>
          <p:nvPr>
            <p:ph type="body" idx="13" hasCustomPrompt="1"/>
          </p:nvPr>
        </p:nvSpPr>
        <p:spPr>
          <a:xfrm>
            <a:off x="152400" y="438152"/>
            <a:ext cx="8686800" cy="638175"/>
          </a:xfrm>
          <a:prstGeom prst="rect">
            <a:avLst/>
          </a:prstGeom>
        </p:spPr>
        <p:txBody>
          <a:bodyPr anchor="t" anchorCtr="0"/>
          <a:lstStyle>
            <a:lvl1pPr marL="0" indent="0">
              <a:buNone/>
              <a:defRPr sz="3200" b="1" baseline="0">
                <a:solidFill>
                  <a:srgbClr val="002D73"/>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Slide Heading – Arial Bold</a:t>
            </a:r>
          </a:p>
        </p:txBody>
      </p:sp>
    </p:spTree>
    <p:extLst>
      <p:ext uri="{BB962C8B-B14F-4D97-AF65-F5344CB8AC3E}">
        <p14:creationId xmlns:p14="http://schemas.microsoft.com/office/powerpoint/2010/main" val="2462403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no logo)">
    <p:spTree>
      <p:nvGrpSpPr>
        <p:cNvPr id="1" name=""/>
        <p:cNvGrpSpPr/>
        <p:nvPr/>
      </p:nvGrpSpPr>
      <p:grpSpPr>
        <a:xfrm>
          <a:off x="0" y="0"/>
          <a:ext cx="0" cy="0"/>
          <a:chOff x="0" y="0"/>
          <a:chExt cx="0" cy="0"/>
        </a:xfrm>
      </p:grpSpPr>
      <p:sp>
        <p:nvSpPr>
          <p:cNvPr id="13" name="Text Placeholder 2"/>
          <p:cNvSpPr>
            <a:spLocks noGrp="1"/>
          </p:cNvSpPr>
          <p:nvPr>
            <p:ph type="body" idx="1" hasCustomPrompt="1"/>
          </p:nvPr>
        </p:nvSpPr>
        <p:spPr>
          <a:xfrm>
            <a:off x="152400" y="1323977"/>
            <a:ext cx="8686800" cy="3076575"/>
          </a:xfrm>
          <a:prstGeom prst="rect">
            <a:avLst/>
          </a:prstGeom>
        </p:spPr>
        <p:txBody>
          <a:bodyPr anchor="t" anchorCtr="0"/>
          <a:lstStyle>
            <a:lvl1pPr marL="0" indent="0">
              <a:buNone/>
              <a:defRPr sz="2400" b="1">
                <a:solidFill>
                  <a:srgbClr val="646569"/>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Copy (Arial Regular)</a:t>
            </a:r>
          </a:p>
        </p:txBody>
      </p:sp>
      <p:sp>
        <p:nvSpPr>
          <p:cNvPr id="14" name="Text Placeholder 2"/>
          <p:cNvSpPr>
            <a:spLocks noGrp="1"/>
          </p:cNvSpPr>
          <p:nvPr>
            <p:ph type="body" idx="13" hasCustomPrompt="1"/>
          </p:nvPr>
        </p:nvSpPr>
        <p:spPr>
          <a:xfrm>
            <a:off x="152400" y="438152"/>
            <a:ext cx="8686800" cy="638175"/>
          </a:xfrm>
          <a:prstGeom prst="rect">
            <a:avLst/>
          </a:prstGeom>
        </p:spPr>
        <p:txBody>
          <a:bodyPr anchor="t" anchorCtr="0"/>
          <a:lstStyle>
            <a:lvl1pPr marL="0" indent="0">
              <a:buNone/>
              <a:defRPr sz="3200" b="1" baseline="0">
                <a:solidFill>
                  <a:srgbClr val="002D73"/>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Slide Heading – Arial Bold</a:t>
            </a:r>
          </a:p>
        </p:txBody>
      </p:sp>
      <p:sp>
        <p:nvSpPr>
          <p:cNvPr id="2" name="Rectangle 1">
            <a:extLst>
              <a:ext uri="{FF2B5EF4-FFF2-40B4-BE49-F238E27FC236}">
                <a16:creationId xmlns:a16="http://schemas.microsoft.com/office/drawing/2014/main" id="{DE7F8C07-6669-4968-B72B-BF40D11325E2}"/>
              </a:ext>
            </a:extLst>
          </p:cNvPr>
          <p:cNvSpPr/>
          <p:nvPr userDrawn="1"/>
        </p:nvSpPr>
        <p:spPr>
          <a:xfrm>
            <a:off x="6781800" y="4324350"/>
            <a:ext cx="22098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0031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2 Lines) and Content">
    <p:spTree>
      <p:nvGrpSpPr>
        <p:cNvPr id="1" name=""/>
        <p:cNvGrpSpPr/>
        <p:nvPr/>
      </p:nvGrpSpPr>
      <p:grpSpPr>
        <a:xfrm>
          <a:off x="0" y="0"/>
          <a:ext cx="0" cy="0"/>
          <a:chOff x="0" y="0"/>
          <a:chExt cx="0" cy="0"/>
        </a:xfrm>
      </p:grpSpPr>
      <p:sp>
        <p:nvSpPr>
          <p:cNvPr id="13" name="Text Placeholder 2"/>
          <p:cNvSpPr>
            <a:spLocks noGrp="1"/>
          </p:cNvSpPr>
          <p:nvPr>
            <p:ph type="body" idx="1" hasCustomPrompt="1"/>
          </p:nvPr>
        </p:nvSpPr>
        <p:spPr>
          <a:xfrm>
            <a:off x="152400" y="1581151"/>
            <a:ext cx="8686800" cy="2971800"/>
          </a:xfrm>
          <a:prstGeom prst="rect">
            <a:avLst/>
          </a:prstGeom>
        </p:spPr>
        <p:txBody>
          <a:bodyPr anchor="t" anchorCtr="0"/>
          <a:lstStyle>
            <a:lvl1pPr marL="0" indent="0">
              <a:buNone/>
              <a:defRPr sz="2400" b="1">
                <a:solidFill>
                  <a:srgbClr val="646569"/>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Copy (Arial Regular)</a:t>
            </a:r>
          </a:p>
        </p:txBody>
      </p:sp>
      <p:sp>
        <p:nvSpPr>
          <p:cNvPr id="14" name="Text Placeholder 2"/>
          <p:cNvSpPr>
            <a:spLocks noGrp="1"/>
          </p:cNvSpPr>
          <p:nvPr>
            <p:ph type="body" idx="13" hasCustomPrompt="1"/>
          </p:nvPr>
        </p:nvSpPr>
        <p:spPr>
          <a:xfrm>
            <a:off x="152400" y="438152"/>
            <a:ext cx="8686800" cy="638175"/>
          </a:xfrm>
          <a:prstGeom prst="rect">
            <a:avLst/>
          </a:prstGeom>
        </p:spPr>
        <p:txBody>
          <a:bodyPr anchor="t" anchorCtr="0"/>
          <a:lstStyle>
            <a:lvl1pPr marL="0" indent="0">
              <a:buNone/>
              <a:defRPr sz="3200" b="1" baseline="0">
                <a:solidFill>
                  <a:srgbClr val="002D73"/>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Slide Heading – Arial Bold</a:t>
            </a:r>
          </a:p>
          <a:p>
            <a:pPr lvl="0"/>
            <a:r>
              <a:rPr lang="en-US" dirty="0"/>
              <a:t>Heading Takes Two Lines</a:t>
            </a:r>
          </a:p>
        </p:txBody>
      </p:sp>
    </p:spTree>
    <p:extLst>
      <p:ext uri="{BB962C8B-B14F-4D97-AF65-F5344CB8AC3E}">
        <p14:creationId xmlns:p14="http://schemas.microsoft.com/office/powerpoint/2010/main" val="1740780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3 Lines) and Content">
    <p:spTree>
      <p:nvGrpSpPr>
        <p:cNvPr id="1" name=""/>
        <p:cNvGrpSpPr/>
        <p:nvPr/>
      </p:nvGrpSpPr>
      <p:grpSpPr>
        <a:xfrm>
          <a:off x="0" y="0"/>
          <a:ext cx="0" cy="0"/>
          <a:chOff x="0" y="0"/>
          <a:chExt cx="0" cy="0"/>
        </a:xfrm>
      </p:grpSpPr>
      <p:sp>
        <p:nvSpPr>
          <p:cNvPr id="13" name="Text Placeholder 2"/>
          <p:cNvSpPr>
            <a:spLocks noGrp="1"/>
          </p:cNvSpPr>
          <p:nvPr>
            <p:ph type="body" idx="1" hasCustomPrompt="1"/>
          </p:nvPr>
        </p:nvSpPr>
        <p:spPr>
          <a:xfrm>
            <a:off x="152400" y="1962149"/>
            <a:ext cx="8686800" cy="2590801"/>
          </a:xfrm>
          <a:prstGeom prst="rect">
            <a:avLst/>
          </a:prstGeom>
        </p:spPr>
        <p:txBody>
          <a:bodyPr anchor="t" anchorCtr="0"/>
          <a:lstStyle>
            <a:lvl1pPr marL="0" indent="0">
              <a:buNone/>
              <a:defRPr sz="2400" b="1">
                <a:solidFill>
                  <a:srgbClr val="646569"/>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Copy (Arial Regular)</a:t>
            </a:r>
          </a:p>
        </p:txBody>
      </p:sp>
      <p:sp>
        <p:nvSpPr>
          <p:cNvPr id="14" name="Text Placeholder 2"/>
          <p:cNvSpPr>
            <a:spLocks noGrp="1"/>
          </p:cNvSpPr>
          <p:nvPr>
            <p:ph type="body" idx="13" hasCustomPrompt="1"/>
          </p:nvPr>
        </p:nvSpPr>
        <p:spPr>
          <a:xfrm>
            <a:off x="152400" y="438152"/>
            <a:ext cx="8686800" cy="638175"/>
          </a:xfrm>
          <a:prstGeom prst="rect">
            <a:avLst/>
          </a:prstGeom>
        </p:spPr>
        <p:txBody>
          <a:bodyPr anchor="t" anchorCtr="0"/>
          <a:lstStyle>
            <a:lvl1pPr marL="0" indent="0">
              <a:buNone/>
              <a:defRPr sz="3200" b="1" baseline="0">
                <a:solidFill>
                  <a:srgbClr val="002D73"/>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Slide Heading – Arial Bold</a:t>
            </a:r>
            <a:br>
              <a:rPr lang="en-US" dirty="0"/>
            </a:br>
            <a:r>
              <a:rPr lang="en-US" dirty="0"/>
              <a:t>Heading Takes</a:t>
            </a:r>
            <a:br>
              <a:rPr lang="en-US" dirty="0"/>
            </a:br>
            <a:r>
              <a:rPr lang="en-US" dirty="0"/>
              <a:t>Three Lines</a:t>
            </a:r>
          </a:p>
        </p:txBody>
      </p:sp>
    </p:spTree>
    <p:extLst>
      <p:ext uri="{BB962C8B-B14F-4D97-AF65-F5344CB8AC3E}">
        <p14:creationId xmlns:p14="http://schemas.microsoft.com/office/powerpoint/2010/main" val="3413840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13" name="Text Placeholder 2"/>
          <p:cNvSpPr>
            <a:spLocks noGrp="1"/>
          </p:cNvSpPr>
          <p:nvPr>
            <p:ph type="body" idx="1" hasCustomPrompt="1"/>
          </p:nvPr>
        </p:nvSpPr>
        <p:spPr>
          <a:xfrm>
            <a:off x="152400" y="1323977"/>
            <a:ext cx="4114800" cy="3076575"/>
          </a:xfrm>
          <a:prstGeom prst="rect">
            <a:avLst/>
          </a:prstGeom>
        </p:spPr>
        <p:txBody>
          <a:bodyPr anchor="t" anchorCtr="0"/>
          <a:lstStyle>
            <a:lvl1pPr marL="0" indent="0">
              <a:buNone/>
              <a:defRPr sz="2400" b="1">
                <a:solidFill>
                  <a:srgbClr val="646569"/>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Copy (Arial Regular)</a:t>
            </a:r>
          </a:p>
        </p:txBody>
      </p:sp>
      <p:sp>
        <p:nvSpPr>
          <p:cNvPr id="14" name="Text Placeholder 2"/>
          <p:cNvSpPr>
            <a:spLocks noGrp="1"/>
          </p:cNvSpPr>
          <p:nvPr>
            <p:ph type="body" idx="13" hasCustomPrompt="1"/>
          </p:nvPr>
        </p:nvSpPr>
        <p:spPr>
          <a:xfrm>
            <a:off x="152400" y="438152"/>
            <a:ext cx="8686800" cy="638175"/>
          </a:xfrm>
          <a:prstGeom prst="rect">
            <a:avLst/>
          </a:prstGeom>
        </p:spPr>
        <p:txBody>
          <a:bodyPr anchor="t" anchorCtr="0"/>
          <a:lstStyle>
            <a:lvl1pPr marL="0" indent="0">
              <a:buNone/>
              <a:defRPr sz="3200" b="1" baseline="0">
                <a:solidFill>
                  <a:srgbClr val="002D73"/>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Slide Heading – Arial Bold</a:t>
            </a:r>
          </a:p>
        </p:txBody>
      </p:sp>
      <p:sp>
        <p:nvSpPr>
          <p:cNvPr id="7" name="Text Placeholder 2">
            <a:extLst>
              <a:ext uri="{FF2B5EF4-FFF2-40B4-BE49-F238E27FC236}">
                <a16:creationId xmlns:a16="http://schemas.microsoft.com/office/drawing/2014/main" id="{3C31C330-830C-489F-B961-D9FB0089DD6D}"/>
              </a:ext>
            </a:extLst>
          </p:cNvPr>
          <p:cNvSpPr>
            <a:spLocks noGrp="1"/>
          </p:cNvSpPr>
          <p:nvPr>
            <p:ph type="body" idx="14" hasCustomPrompt="1"/>
          </p:nvPr>
        </p:nvSpPr>
        <p:spPr>
          <a:xfrm>
            <a:off x="4724400" y="1323977"/>
            <a:ext cx="4114800" cy="3076575"/>
          </a:xfrm>
          <a:prstGeom prst="rect">
            <a:avLst/>
          </a:prstGeom>
        </p:spPr>
        <p:txBody>
          <a:bodyPr anchor="t" anchorCtr="0"/>
          <a:lstStyle>
            <a:lvl1pPr marL="0" indent="0">
              <a:buNone/>
              <a:defRPr sz="2400" b="1">
                <a:solidFill>
                  <a:srgbClr val="646569"/>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Copy (Arial Regular)</a:t>
            </a:r>
          </a:p>
        </p:txBody>
      </p:sp>
    </p:spTree>
    <p:extLst>
      <p:ext uri="{BB962C8B-B14F-4D97-AF65-F5344CB8AC3E}">
        <p14:creationId xmlns:p14="http://schemas.microsoft.com/office/powerpoint/2010/main" val="2614421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wo Columns (2 Lines Title)">
    <p:spTree>
      <p:nvGrpSpPr>
        <p:cNvPr id="1" name=""/>
        <p:cNvGrpSpPr/>
        <p:nvPr/>
      </p:nvGrpSpPr>
      <p:grpSpPr>
        <a:xfrm>
          <a:off x="0" y="0"/>
          <a:ext cx="0" cy="0"/>
          <a:chOff x="0" y="0"/>
          <a:chExt cx="0" cy="0"/>
        </a:xfrm>
      </p:grpSpPr>
      <p:sp>
        <p:nvSpPr>
          <p:cNvPr id="13" name="Text Placeholder 2"/>
          <p:cNvSpPr>
            <a:spLocks noGrp="1"/>
          </p:cNvSpPr>
          <p:nvPr>
            <p:ph type="body" idx="1" hasCustomPrompt="1"/>
          </p:nvPr>
        </p:nvSpPr>
        <p:spPr>
          <a:xfrm>
            <a:off x="152400" y="1504950"/>
            <a:ext cx="4114800" cy="2895602"/>
          </a:xfrm>
          <a:prstGeom prst="rect">
            <a:avLst/>
          </a:prstGeom>
        </p:spPr>
        <p:txBody>
          <a:bodyPr anchor="t" anchorCtr="0"/>
          <a:lstStyle>
            <a:lvl1pPr marL="0" indent="0">
              <a:buNone/>
              <a:defRPr sz="2400" b="1">
                <a:solidFill>
                  <a:srgbClr val="646569"/>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Copy (Arial Regular)</a:t>
            </a:r>
          </a:p>
        </p:txBody>
      </p:sp>
      <p:sp>
        <p:nvSpPr>
          <p:cNvPr id="14" name="Text Placeholder 2"/>
          <p:cNvSpPr>
            <a:spLocks noGrp="1"/>
          </p:cNvSpPr>
          <p:nvPr>
            <p:ph type="body" idx="13" hasCustomPrompt="1"/>
          </p:nvPr>
        </p:nvSpPr>
        <p:spPr>
          <a:xfrm>
            <a:off x="152400" y="438152"/>
            <a:ext cx="8686800" cy="638175"/>
          </a:xfrm>
          <a:prstGeom prst="rect">
            <a:avLst/>
          </a:prstGeom>
        </p:spPr>
        <p:txBody>
          <a:bodyPr anchor="t" anchorCtr="0"/>
          <a:lstStyle>
            <a:lvl1pPr marL="0" indent="0">
              <a:buNone/>
              <a:defRPr sz="3200" b="1" baseline="0">
                <a:solidFill>
                  <a:srgbClr val="002D73"/>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Slide Heading – Arial Bold</a:t>
            </a:r>
          </a:p>
          <a:p>
            <a:pPr lvl="0"/>
            <a:r>
              <a:rPr lang="en-US" dirty="0"/>
              <a:t>2nd Title Line</a:t>
            </a:r>
          </a:p>
        </p:txBody>
      </p:sp>
      <p:sp>
        <p:nvSpPr>
          <p:cNvPr id="7" name="Text Placeholder 2">
            <a:extLst>
              <a:ext uri="{FF2B5EF4-FFF2-40B4-BE49-F238E27FC236}">
                <a16:creationId xmlns:a16="http://schemas.microsoft.com/office/drawing/2014/main" id="{3C31C330-830C-489F-B961-D9FB0089DD6D}"/>
              </a:ext>
            </a:extLst>
          </p:cNvPr>
          <p:cNvSpPr>
            <a:spLocks noGrp="1"/>
          </p:cNvSpPr>
          <p:nvPr>
            <p:ph type="body" idx="14" hasCustomPrompt="1"/>
          </p:nvPr>
        </p:nvSpPr>
        <p:spPr>
          <a:xfrm>
            <a:off x="4724400" y="1504950"/>
            <a:ext cx="4114800" cy="2895602"/>
          </a:xfrm>
          <a:prstGeom prst="rect">
            <a:avLst/>
          </a:prstGeom>
        </p:spPr>
        <p:txBody>
          <a:bodyPr anchor="t" anchorCtr="0"/>
          <a:lstStyle>
            <a:lvl1pPr marL="0" indent="0">
              <a:buNone/>
              <a:defRPr sz="2400" b="1">
                <a:solidFill>
                  <a:srgbClr val="646569"/>
                </a:solidFill>
                <a:latin typeface="Arial" panose="020B0604020202020204" pitchFamily="34" charset="0"/>
                <a:cs typeface="Arial" panose="020B0604020202020204" pitchFamily="34" charset="0"/>
              </a:defRPr>
            </a:lvl1pPr>
            <a:lvl2pPr marL="342875" indent="0">
              <a:buNone/>
              <a:defRPr sz="1350">
                <a:solidFill>
                  <a:schemeClr val="tx1">
                    <a:tint val="75000"/>
                  </a:schemeClr>
                </a:solidFill>
              </a:defRPr>
            </a:lvl2pPr>
            <a:lvl3pPr marL="685750" indent="0">
              <a:buNone/>
              <a:defRPr sz="1200">
                <a:solidFill>
                  <a:schemeClr val="tx1">
                    <a:tint val="75000"/>
                  </a:schemeClr>
                </a:solidFill>
              </a:defRPr>
            </a:lvl3pPr>
            <a:lvl4pPr marL="1028624" indent="0">
              <a:buNone/>
              <a:defRPr sz="1050">
                <a:solidFill>
                  <a:schemeClr val="tx1">
                    <a:tint val="75000"/>
                  </a:schemeClr>
                </a:solidFill>
              </a:defRPr>
            </a:lvl4pPr>
            <a:lvl5pPr marL="1371498" indent="0">
              <a:buNone/>
              <a:defRPr sz="1050">
                <a:solidFill>
                  <a:schemeClr val="tx1">
                    <a:tint val="75000"/>
                  </a:schemeClr>
                </a:solidFill>
              </a:defRPr>
            </a:lvl5pPr>
            <a:lvl6pPr marL="1714372" indent="0">
              <a:buNone/>
              <a:defRPr sz="1050">
                <a:solidFill>
                  <a:schemeClr val="tx1">
                    <a:tint val="75000"/>
                  </a:schemeClr>
                </a:solidFill>
              </a:defRPr>
            </a:lvl6pPr>
            <a:lvl7pPr marL="2057246" indent="0">
              <a:buNone/>
              <a:defRPr sz="1050">
                <a:solidFill>
                  <a:schemeClr val="tx1">
                    <a:tint val="75000"/>
                  </a:schemeClr>
                </a:solidFill>
              </a:defRPr>
            </a:lvl7pPr>
            <a:lvl8pPr marL="2400120" indent="0">
              <a:buNone/>
              <a:defRPr sz="1050">
                <a:solidFill>
                  <a:schemeClr val="tx1">
                    <a:tint val="75000"/>
                  </a:schemeClr>
                </a:solidFill>
              </a:defRPr>
            </a:lvl8pPr>
            <a:lvl9pPr marL="2742995" indent="0">
              <a:buNone/>
              <a:defRPr sz="1050">
                <a:solidFill>
                  <a:schemeClr val="tx1">
                    <a:tint val="75000"/>
                  </a:schemeClr>
                </a:solidFill>
              </a:defRPr>
            </a:lvl9pPr>
          </a:lstStyle>
          <a:p>
            <a:pPr lvl="0"/>
            <a:r>
              <a:rPr lang="en-US" dirty="0"/>
              <a:t>Copy (Arial Regular)</a:t>
            </a:r>
          </a:p>
        </p:txBody>
      </p:sp>
    </p:spTree>
    <p:extLst>
      <p:ext uri="{BB962C8B-B14F-4D97-AF65-F5344CB8AC3E}">
        <p14:creationId xmlns:p14="http://schemas.microsoft.com/office/powerpoint/2010/main" val="910842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10158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2.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theme" Target="../theme/theme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2" descr="Logo for the Office of Children and Family Services" title="OCFS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80032"/>
            <a:ext cx="5105400" cy="11733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2"/>
          </p:nvPr>
        </p:nvSpPr>
        <p:spPr>
          <a:xfrm>
            <a:off x="457200" y="4767268"/>
            <a:ext cx="2133600" cy="274637"/>
          </a:xfrm>
          <a:prstGeom prst="rect">
            <a:avLst/>
          </a:prstGeom>
        </p:spPr>
        <p:txBody>
          <a:bodyPr vert="horz" lIns="91440" tIns="45720" rIns="91440" bIns="45720" rtlCol="0" anchor="ctr"/>
          <a:lstStyle>
            <a:lvl1pPr algn="l">
              <a:defRPr sz="900">
                <a:solidFill>
                  <a:schemeClr val="tx1">
                    <a:tint val="75000"/>
                  </a:schemeClr>
                </a:solidFill>
              </a:defRPr>
            </a:lvl1pPr>
          </a:lstStyle>
          <a:p>
            <a:fld id="{9AE51E1D-7280-49D6-A2E2-CE63FE17EF16}" type="datetimeFigureOut">
              <a:rPr lang="en-US" smtClean="0"/>
              <a:t>2/18/2020</a:t>
            </a:fld>
            <a:endParaRPr lang="en-US"/>
          </a:p>
        </p:txBody>
      </p:sp>
      <p:sp>
        <p:nvSpPr>
          <p:cNvPr id="5" name="Footer Placeholder 4"/>
          <p:cNvSpPr>
            <a:spLocks noGrp="1"/>
          </p:cNvSpPr>
          <p:nvPr>
            <p:ph type="ftr" sz="quarter" idx="3"/>
          </p:nvPr>
        </p:nvSpPr>
        <p:spPr>
          <a:xfrm>
            <a:off x="3124200" y="4767268"/>
            <a:ext cx="2895600" cy="274637"/>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a:t>GPSII/MAPP Leader’s Guide   September 2014</a:t>
            </a:r>
          </a:p>
        </p:txBody>
      </p:sp>
      <p:sp>
        <p:nvSpPr>
          <p:cNvPr id="6" name="Slide Number Placeholder 5"/>
          <p:cNvSpPr>
            <a:spLocks noGrp="1"/>
          </p:cNvSpPr>
          <p:nvPr>
            <p:ph type="sldNum" sz="quarter" idx="4"/>
          </p:nvPr>
        </p:nvSpPr>
        <p:spPr>
          <a:xfrm>
            <a:off x="6553200" y="4767268"/>
            <a:ext cx="2133600" cy="274637"/>
          </a:xfrm>
          <a:prstGeom prst="rect">
            <a:avLst/>
          </a:prstGeom>
        </p:spPr>
        <p:txBody>
          <a:bodyPr vert="horz" lIns="91440" tIns="45720" rIns="91440" bIns="45720" rtlCol="0" anchor="ctr"/>
          <a:lstStyle>
            <a:lvl1pPr algn="r">
              <a:defRPr sz="900">
                <a:solidFill>
                  <a:schemeClr val="tx1">
                    <a:tint val="75000"/>
                  </a:schemeClr>
                </a:solidFill>
              </a:defRPr>
            </a:lvl1pPr>
          </a:lstStyle>
          <a:p>
            <a:fld id="{8BACAC6D-BD82-4571-9E34-C1EFF11A946D}" type="slidenum">
              <a:rPr lang="en-US" smtClean="0"/>
              <a:t>‹#›</a:t>
            </a:fld>
            <a:endParaRPr lang="en-US"/>
          </a:p>
        </p:txBody>
      </p:sp>
      <p:sp>
        <p:nvSpPr>
          <p:cNvPr id="7" name="Rectangle 6"/>
          <p:cNvSpPr/>
          <p:nvPr/>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3714750"/>
            <a:ext cx="9144000" cy="762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1"/>
          <p:cNvSpPr txBox="1">
            <a:spLocks/>
          </p:cNvSpPr>
          <p:nvPr/>
        </p:nvSpPr>
        <p:spPr>
          <a:xfrm>
            <a:off x="457200" y="3943352"/>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050" smtClean="0">
                <a:solidFill>
                  <a:schemeClr val="bg1"/>
                </a:solidFill>
              </a:rPr>
              <a:pPr/>
              <a:t>February 18, 2020</a:t>
            </a:fld>
            <a:endParaRPr lang="en-US" sz="1050" dirty="0">
              <a:solidFill>
                <a:schemeClr val="bg1"/>
              </a:solidFill>
            </a:endParaRPr>
          </a:p>
        </p:txBody>
      </p:sp>
    </p:spTree>
    <p:extLst>
      <p:ext uri="{BB962C8B-B14F-4D97-AF65-F5344CB8AC3E}">
        <p14:creationId xmlns:p14="http://schemas.microsoft.com/office/powerpoint/2010/main" val="2269678804"/>
      </p:ext>
    </p:extLst>
  </p:cSld>
  <p:clrMap bg1="lt1" tx1="dk1" bg2="lt2" tx2="dk2" accent1="accent1" accent2="accent2" accent3="accent3" accent4="accent4" accent5="accent5" accent6="accent6" hlink="hlink" folHlink="folHlink"/>
  <p:sldLayoutIdLst>
    <p:sldLayoutId id="2147485224" r:id="rId1"/>
  </p:sldLayoutIdLst>
  <p:hf hdr="0"/>
  <p:txStyles>
    <p:titleStyle>
      <a:lvl1pPr algn="ctr" defTabSz="685750" rtl="0" eaLnBrk="1" latinLnBrk="0" hangingPunct="1">
        <a:spcBef>
          <a:spcPct val="0"/>
        </a:spcBef>
        <a:buNone/>
        <a:defRPr sz="3000" b="1" kern="1200">
          <a:solidFill>
            <a:srgbClr val="002D73"/>
          </a:solidFill>
          <a:latin typeface="Arial" panose="020B0604020202020204" pitchFamily="34" charset="0"/>
          <a:ea typeface="+mj-ea"/>
          <a:cs typeface="Arial" panose="020B0604020202020204" pitchFamily="34" charset="0"/>
        </a:defRPr>
      </a:lvl1pPr>
    </p:titleStyle>
    <p:bodyStyle>
      <a:lvl1pPr marL="257156" indent="-257156" algn="l" defTabSz="68575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71" indent="-214297" algn="l" defTabSz="68575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186" indent="-171437" algn="l" defTabSz="68575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060"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2935"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808"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684"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558"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432"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50" rtl="0" eaLnBrk="1" latinLnBrk="0" hangingPunct="1">
        <a:defRPr sz="1350" kern="1200">
          <a:solidFill>
            <a:schemeClr val="tx1"/>
          </a:solidFill>
          <a:latin typeface="+mn-lt"/>
          <a:ea typeface="+mn-ea"/>
          <a:cs typeface="+mn-cs"/>
        </a:defRPr>
      </a:lvl1pPr>
      <a:lvl2pPr marL="342875" algn="l" defTabSz="685750" rtl="0" eaLnBrk="1" latinLnBrk="0" hangingPunct="1">
        <a:defRPr sz="1350" kern="1200">
          <a:solidFill>
            <a:schemeClr val="tx1"/>
          </a:solidFill>
          <a:latin typeface="+mn-lt"/>
          <a:ea typeface="+mn-ea"/>
          <a:cs typeface="+mn-cs"/>
        </a:defRPr>
      </a:lvl2pPr>
      <a:lvl3pPr marL="685750" algn="l" defTabSz="685750" rtl="0" eaLnBrk="1" latinLnBrk="0" hangingPunct="1">
        <a:defRPr sz="1350" kern="1200">
          <a:solidFill>
            <a:schemeClr val="tx1"/>
          </a:solidFill>
          <a:latin typeface="+mn-lt"/>
          <a:ea typeface="+mn-ea"/>
          <a:cs typeface="+mn-cs"/>
        </a:defRPr>
      </a:lvl3pPr>
      <a:lvl4pPr marL="1028624" algn="l" defTabSz="685750" rtl="0" eaLnBrk="1" latinLnBrk="0" hangingPunct="1">
        <a:defRPr sz="1350" kern="1200">
          <a:solidFill>
            <a:schemeClr val="tx1"/>
          </a:solidFill>
          <a:latin typeface="+mn-lt"/>
          <a:ea typeface="+mn-ea"/>
          <a:cs typeface="+mn-cs"/>
        </a:defRPr>
      </a:lvl4pPr>
      <a:lvl5pPr marL="1371498" algn="l" defTabSz="685750" rtl="0" eaLnBrk="1" latinLnBrk="0" hangingPunct="1">
        <a:defRPr sz="1350" kern="1200">
          <a:solidFill>
            <a:schemeClr val="tx1"/>
          </a:solidFill>
          <a:latin typeface="+mn-lt"/>
          <a:ea typeface="+mn-ea"/>
          <a:cs typeface="+mn-cs"/>
        </a:defRPr>
      </a:lvl5pPr>
      <a:lvl6pPr marL="1714372" algn="l" defTabSz="685750" rtl="0" eaLnBrk="1" latinLnBrk="0" hangingPunct="1">
        <a:defRPr sz="1350" kern="1200">
          <a:solidFill>
            <a:schemeClr val="tx1"/>
          </a:solidFill>
          <a:latin typeface="+mn-lt"/>
          <a:ea typeface="+mn-ea"/>
          <a:cs typeface="+mn-cs"/>
        </a:defRPr>
      </a:lvl6pPr>
      <a:lvl7pPr marL="2057246" algn="l" defTabSz="685750" rtl="0" eaLnBrk="1" latinLnBrk="0" hangingPunct="1">
        <a:defRPr sz="1350" kern="1200">
          <a:solidFill>
            <a:schemeClr val="tx1"/>
          </a:solidFill>
          <a:latin typeface="+mn-lt"/>
          <a:ea typeface="+mn-ea"/>
          <a:cs typeface="+mn-cs"/>
        </a:defRPr>
      </a:lvl7pPr>
      <a:lvl8pPr marL="2400120" algn="l" defTabSz="685750" rtl="0" eaLnBrk="1" latinLnBrk="0" hangingPunct="1">
        <a:defRPr sz="1350" kern="1200">
          <a:solidFill>
            <a:schemeClr val="tx1"/>
          </a:solidFill>
          <a:latin typeface="+mn-lt"/>
          <a:ea typeface="+mn-ea"/>
          <a:cs typeface="+mn-cs"/>
        </a:defRPr>
      </a:lvl8pPr>
      <a:lvl9pPr marL="2742995" algn="l" defTabSz="68575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2" descr="Logo for the Office of Children and Family Services" title="OCFS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46484" y="4476750"/>
            <a:ext cx="2068916" cy="475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0" y="1540456"/>
            <a:ext cx="533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Date Placeholder 1"/>
          <p:cNvSpPr txBox="1">
            <a:spLocks/>
          </p:cNvSpPr>
          <p:nvPr/>
        </p:nvSpPr>
        <p:spPr>
          <a:xfrm>
            <a:off x="152400" y="88109"/>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solidFill>
                  <a:srgbClr val="002D73"/>
                </a:solidFill>
              </a:rPr>
              <a:pPr/>
              <a:t>February 18, 2020</a:t>
            </a:fld>
            <a:endParaRPr lang="en-US" sz="1200" dirty="0">
              <a:solidFill>
                <a:srgbClr val="002D73"/>
              </a:solidFill>
            </a:endParaRPr>
          </a:p>
        </p:txBody>
      </p:sp>
      <p:sp>
        <p:nvSpPr>
          <p:cNvPr id="13" name="Slide Number Placeholder 3"/>
          <p:cNvSpPr txBox="1">
            <a:spLocks/>
          </p:cNvSpPr>
          <p:nvPr/>
        </p:nvSpPr>
        <p:spPr>
          <a:xfrm>
            <a:off x="8305800" y="88109"/>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002D73"/>
                </a:solidFill>
              </a:rPr>
              <a:pPr/>
              <a:t>‹#›</a:t>
            </a:fld>
            <a:endParaRPr lang="en-US" sz="1200" dirty="0">
              <a:solidFill>
                <a:srgbClr val="002D73"/>
              </a:solidFill>
            </a:endParaRPr>
          </a:p>
        </p:txBody>
      </p:sp>
    </p:spTree>
    <p:extLst>
      <p:ext uri="{BB962C8B-B14F-4D97-AF65-F5344CB8AC3E}">
        <p14:creationId xmlns:p14="http://schemas.microsoft.com/office/powerpoint/2010/main" val="635165636"/>
      </p:ext>
    </p:extLst>
  </p:cSld>
  <p:clrMap bg1="lt1" tx1="dk1" bg2="lt2" tx2="dk2" accent1="accent1" accent2="accent2" accent3="accent3" accent4="accent4" accent5="accent5" accent6="accent6" hlink="hlink" folHlink="folHlink"/>
  <p:sldLayoutIdLst>
    <p:sldLayoutId id="2147485228" r:id="rId1"/>
  </p:sldLayoutIdLst>
  <p:txStyles>
    <p:titleStyle>
      <a:lvl1pPr algn="ctr" defTabSz="685750" rtl="0" eaLnBrk="1" latinLnBrk="0" hangingPunct="1">
        <a:spcBef>
          <a:spcPct val="0"/>
        </a:spcBef>
        <a:buNone/>
        <a:defRPr sz="3300" kern="1200">
          <a:solidFill>
            <a:schemeClr val="tx1"/>
          </a:solidFill>
          <a:latin typeface="+mj-lt"/>
          <a:ea typeface="+mj-ea"/>
          <a:cs typeface="+mj-cs"/>
        </a:defRPr>
      </a:lvl1pPr>
    </p:titleStyle>
    <p:bodyStyle>
      <a:lvl1pPr marL="257156" indent="-257156" algn="l" defTabSz="68575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71" indent="-214297" algn="l" defTabSz="68575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186" indent="-171437" algn="l" defTabSz="68575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060"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2935"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808"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684"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558"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432"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50" rtl="0" eaLnBrk="1" latinLnBrk="0" hangingPunct="1">
        <a:defRPr sz="1350" kern="1200">
          <a:solidFill>
            <a:schemeClr val="tx1"/>
          </a:solidFill>
          <a:latin typeface="+mn-lt"/>
          <a:ea typeface="+mn-ea"/>
          <a:cs typeface="+mn-cs"/>
        </a:defRPr>
      </a:lvl1pPr>
      <a:lvl2pPr marL="342875" algn="l" defTabSz="685750" rtl="0" eaLnBrk="1" latinLnBrk="0" hangingPunct="1">
        <a:defRPr sz="1350" kern="1200">
          <a:solidFill>
            <a:schemeClr val="tx1"/>
          </a:solidFill>
          <a:latin typeface="+mn-lt"/>
          <a:ea typeface="+mn-ea"/>
          <a:cs typeface="+mn-cs"/>
        </a:defRPr>
      </a:lvl2pPr>
      <a:lvl3pPr marL="685750" algn="l" defTabSz="685750" rtl="0" eaLnBrk="1" latinLnBrk="0" hangingPunct="1">
        <a:defRPr sz="1350" kern="1200">
          <a:solidFill>
            <a:schemeClr val="tx1"/>
          </a:solidFill>
          <a:latin typeface="+mn-lt"/>
          <a:ea typeface="+mn-ea"/>
          <a:cs typeface="+mn-cs"/>
        </a:defRPr>
      </a:lvl3pPr>
      <a:lvl4pPr marL="1028624" algn="l" defTabSz="685750" rtl="0" eaLnBrk="1" latinLnBrk="0" hangingPunct="1">
        <a:defRPr sz="1350" kern="1200">
          <a:solidFill>
            <a:schemeClr val="tx1"/>
          </a:solidFill>
          <a:latin typeface="+mn-lt"/>
          <a:ea typeface="+mn-ea"/>
          <a:cs typeface="+mn-cs"/>
        </a:defRPr>
      </a:lvl4pPr>
      <a:lvl5pPr marL="1371498" algn="l" defTabSz="685750" rtl="0" eaLnBrk="1" latinLnBrk="0" hangingPunct="1">
        <a:defRPr sz="1350" kern="1200">
          <a:solidFill>
            <a:schemeClr val="tx1"/>
          </a:solidFill>
          <a:latin typeface="+mn-lt"/>
          <a:ea typeface="+mn-ea"/>
          <a:cs typeface="+mn-cs"/>
        </a:defRPr>
      </a:lvl5pPr>
      <a:lvl6pPr marL="1714372" algn="l" defTabSz="685750" rtl="0" eaLnBrk="1" latinLnBrk="0" hangingPunct="1">
        <a:defRPr sz="1350" kern="1200">
          <a:solidFill>
            <a:schemeClr val="tx1"/>
          </a:solidFill>
          <a:latin typeface="+mn-lt"/>
          <a:ea typeface="+mn-ea"/>
          <a:cs typeface="+mn-cs"/>
        </a:defRPr>
      </a:lvl6pPr>
      <a:lvl7pPr marL="2057246" algn="l" defTabSz="685750" rtl="0" eaLnBrk="1" latinLnBrk="0" hangingPunct="1">
        <a:defRPr sz="1350" kern="1200">
          <a:solidFill>
            <a:schemeClr val="tx1"/>
          </a:solidFill>
          <a:latin typeface="+mn-lt"/>
          <a:ea typeface="+mn-ea"/>
          <a:cs typeface="+mn-cs"/>
        </a:defRPr>
      </a:lvl7pPr>
      <a:lvl8pPr marL="2400120" algn="l" defTabSz="685750" rtl="0" eaLnBrk="1" latinLnBrk="0" hangingPunct="1">
        <a:defRPr sz="1350" kern="1200">
          <a:solidFill>
            <a:schemeClr val="tx1"/>
          </a:solidFill>
          <a:latin typeface="+mn-lt"/>
          <a:ea typeface="+mn-ea"/>
          <a:cs typeface="+mn-cs"/>
        </a:defRPr>
      </a:lvl8pPr>
      <a:lvl9pPr marL="2742995" algn="l" defTabSz="68575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8" name="Picture 2" descr="Logo for the Office of Children and Family Services" title="OCFS Logo"/>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846484" y="4476750"/>
            <a:ext cx="2068916" cy="475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0" y="62349"/>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Date Placeholder 1"/>
          <p:cNvSpPr txBox="1">
            <a:spLocks/>
          </p:cNvSpPr>
          <p:nvPr/>
        </p:nvSpPr>
        <p:spPr>
          <a:xfrm>
            <a:off x="152400" y="88109"/>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pPr/>
              <a:t>February 18, 2020</a:t>
            </a:fld>
            <a:endParaRPr lang="en-US" sz="1200" dirty="0"/>
          </a:p>
        </p:txBody>
      </p:sp>
      <p:sp>
        <p:nvSpPr>
          <p:cNvPr id="9" name="Slide Number Placeholder 3"/>
          <p:cNvSpPr txBox="1">
            <a:spLocks/>
          </p:cNvSpPr>
          <p:nvPr/>
        </p:nvSpPr>
        <p:spPr>
          <a:xfrm>
            <a:off x="8305800" y="88109"/>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p:nvSpPr>
        <p:spPr>
          <a:xfrm>
            <a:off x="0" y="2"/>
            <a:ext cx="914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1" name="Picture 2">
            <a:extLst>
              <a:ext uri="{FF2B5EF4-FFF2-40B4-BE49-F238E27FC236}">
                <a16:creationId xmlns:a16="http://schemas.microsoft.com/office/drawing/2014/main" id="{D36BA64C-4A83-43D1-B67F-B8068DB81FF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bwMode="auto">
          <a:xfrm>
            <a:off x="145273" y="4463877"/>
            <a:ext cx="685800" cy="506040"/>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5398908"/>
      </p:ext>
    </p:extLst>
  </p:cSld>
  <p:clrMap bg1="lt1" tx1="dk1" bg2="lt2" tx2="dk2" accent1="accent1" accent2="accent2" accent3="accent3" accent4="accent4" accent5="accent5" accent6="accent6" hlink="hlink" folHlink="folHlink"/>
  <p:sldLayoutIdLst>
    <p:sldLayoutId id="2147485230" r:id="rId1"/>
    <p:sldLayoutId id="2147485239" r:id="rId2"/>
    <p:sldLayoutId id="2147485234" r:id="rId3"/>
    <p:sldLayoutId id="2147485235" r:id="rId4"/>
    <p:sldLayoutId id="2147485231" r:id="rId5"/>
    <p:sldLayoutId id="2147485240" r:id="rId6"/>
    <p:sldLayoutId id="2147485233" r:id="rId7"/>
    <p:sldLayoutId id="2147485238" r:id="rId8"/>
    <p:sldLayoutId id="2147485241" r:id="rId9"/>
    <p:sldLayoutId id="2147485236" r:id="rId10"/>
  </p:sldLayoutIdLst>
  <p:txStyles>
    <p:titleStyle>
      <a:lvl1pPr algn="ctr" defTabSz="685750" rtl="0" eaLnBrk="1" latinLnBrk="0" hangingPunct="1">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257156" indent="-257156" algn="l" defTabSz="68575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57171" indent="-214297" algn="l" defTabSz="685750"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2pPr>
      <a:lvl3pPr marL="857186" indent="-171437" algn="l" defTabSz="68575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200060" indent="-171437" algn="l" defTabSz="685750" rtl="0" eaLnBrk="1" latinLnBrk="0" hangingPunct="1">
        <a:spcBef>
          <a:spcPct val="20000"/>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4pPr>
      <a:lvl5pPr marL="1542935" indent="-171437" algn="l" defTabSz="685750" rtl="0" eaLnBrk="1" latinLnBrk="0" hangingPunct="1">
        <a:spcBef>
          <a:spcPct val="20000"/>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5pPr>
      <a:lvl6pPr marL="1885808"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684"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558"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432" indent="-171437" algn="l" defTabSz="68575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50" rtl="0" eaLnBrk="1" latinLnBrk="0" hangingPunct="1">
        <a:defRPr sz="1350" kern="1200">
          <a:solidFill>
            <a:schemeClr val="tx1"/>
          </a:solidFill>
          <a:latin typeface="+mn-lt"/>
          <a:ea typeface="+mn-ea"/>
          <a:cs typeface="+mn-cs"/>
        </a:defRPr>
      </a:lvl1pPr>
      <a:lvl2pPr marL="342875" algn="l" defTabSz="685750" rtl="0" eaLnBrk="1" latinLnBrk="0" hangingPunct="1">
        <a:defRPr sz="1350" kern="1200">
          <a:solidFill>
            <a:schemeClr val="tx1"/>
          </a:solidFill>
          <a:latin typeface="+mn-lt"/>
          <a:ea typeface="+mn-ea"/>
          <a:cs typeface="+mn-cs"/>
        </a:defRPr>
      </a:lvl2pPr>
      <a:lvl3pPr marL="685750" algn="l" defTabSz="685750" rtl="0" eaLnBrk="1" latinLnBrk="0" hangingPunct="1">
        <a:defRPr sz="1350" kern="1200">
          <a:solidFill>
            <a:schemeClr val="tx1"/>
          </a:solidFill>
          <a:latin typeface="+mn-lt"/>
          <a:ea typeface="+mn-ea"/>
          <a:cs typeface="+mn-cs"/>
        </a:defRPr>
      </a:lvl3pPr>
      <a:lvl4pPr marL="1028624" algn="l" defTabSz="685750" rtl="0" eaLnBrk="1" latinLnBrk="0" hangingPunct="1">
        <a:defRPr sz="1350" kern="1200">
          <a:solidFill>
            <a:schemeClr val="tx1"/>
          </a:solidFill>
          <a:latin typeface="+mn-lt"/>
          <a:ea typeface="+mn-ea"/>
          <a:cs typeface="+mn-cs"/>
        </a:defRPr>
      </a:lvl4pPr>
      <a:lvl5pPr marL="1371498" algn="l" defTabSz="685750" rtl="0" eaLnBrk="1" latinLnBrk="0" hangingPunct="1">
        <a:defRPr sz="1350" kern="1200">
          <a:solidFill>
            <a:schemeClr val="tx1"/>
          </a:solidFill>
          <a:latin typeface="+mn-lt"/>
          <a:ea typeface="+mn-ea"/>
          <a:cs typeface="+mn-cs"/>
        </a:defRPr>
      </a:lvl5pPr>
      <a:lvl6pPr marL="1714372" algn="l" defTabSz="685750" rtl="0" eaLnBrk="1" latinLnBrk="0" hangingPunct="1">
        <a:defRPr sz="1350" kern="1200">
          <a:solidFill>
            <a:schemeClr val="tx1"/>
          </a:solidFill>
          <a:latin typeface="+mn-lt"/>
          <a:ea typeface="+mn-ea"/>
          <a:cs typeface="+mn-cs"/>
        </a:defRPr>
      </a:lvl6pPr>
      <a:lvl7pPr marL="2057246" algn="l" defTabSz="685750" rtl="0" eaLnBrk="1" latinLnBrk="0" hangingPunct="1">
        <a:defRPr sz="1350" kern="1200">
          <a:solidFill>
            <a:schemeClr val="tx1"/>
          </a:solidFill>
          <a:latin typeface="+mn-lt"/>
          <a:ea typeface="+mn-ea"/>
          <a:cs typeface="+mn-cs"/>
        </a:defRPr>
      </a:lvl7pPr>
      <a:lvl8pPr marL="2400120" algn="l" defTabSz="685750" rtl="0" eaLnBrk="1" latinLnBrk="0" hangingPunct="1">
        <a:defRPr sz="1350" kern="1200">
          <a:solidFill>
            <a:schemeClr val="tx1"/>
          </a:solidFill>
          <a:latin typeface="+mn-lt"/>
          <a:ea typeface="+mn-ea"/>
          <a:cs typeface="+mn-cs"/>
        </a:defRPr>
      </a:lvl8pPr>
      <a:lvl9pPr marL="2742995" algn="l" defTabSz="68575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2C2E1BD-A780-4622-8C1B-A3D86439458E}"/>
              </a:ext>
            </a:extLst>
          </p:cNvPr>
          <p:cNvSpPr>
            <a:spLocks noGrp="1"/>
          </p:cNvSpPr>
          <p:nvPr>
            <p:ph type="title"/>
          </p:nvPr>
        </p:nvSpPr>
        <p:spPr>
          <a:xfrm>
            <a:off x="457200" y="1665975"/>
            <a:ext cx="4572000" cy="2591699"/>
          </a:xfrm>
        </p:spPr>
        <p:txBody>
          <a:bodyPr>
            <a:normAutofit/>
          </a:bodyPr>
          <a:lstStyle/>
          <a:p>
            <a:r>
              <a:rPr lang="en-US" sz="3600" dirty="0"/>
              <a:t>Meeting 10</a:t>
            </a:r>
            <a:br>
              <a:rPr lang="en-US" dirty="0"/>
            </a:br>
            <a:r>
              <a:rPr lang="en-US" altLang="en-US" sz="2800" dirty="0">
                <a:latin typeface="Verdana" panose="020B0604030504040204" pitchFamily="34" charset="0"/>
              </a:rPr>
              <a:t>Endings and Beginnings</a:t>
            </a:r>
            <a:r>
              <a:rPr lang="en-US" altLang="en-US" sz="2800" dirty="0"/>
              <a:t> </a:t>
            </a:r>
            <a:br>
              <a:rPr lang="en-US" sz="2800" dirty="0"/>
            </a:br>
            <a:br>
              <a:rPr lang="en-US" sz="2800" dirty="0"/>
            </a:br>
            <a:endParaRPr lang="en-US" sz="2800" dirty="0"/>
          </a:p>
        </p:txBody>
      </p:sp>
      <p:pic>
        <p:nvPicPr>
          <p:cNvPr id="6" name="Picture 2">
            <a:extLst>
              <a:ext uri="{FF2B5EF4-FFF2-40B4-BE49-F238E27FC236}">
                <a16:creationId xmlns:a16="http://schemas.microsoft.com/office/drawing/2014/main" id="{D761B011-DF30-4FFA-9488-8DA963E67D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5410200" y="1612384"/>
            <a:ext cx="3657600" cy="2698879"/>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8812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5" name="Rectangle 3">
            <a:extLst>
              <a:ext uri="{FF2B5EF4-FFF2-40B4-BE49-F238E27FC236}">
                <a16:creationId xmlns:a16="http://schemas.microsoft.com/office/drawing/2014/main" id="{34006148-9490-450E-AD1B-A9FC2CE305F9}"/>
              </a:ext>
            </a:extLst>
          </p:cNvPr>
          <p:cNvSpPr>
            <a:spLocks noGrp="1" noChangeArrowheads="1"/>
          </p:cNvSpPr>
          <p:nvPr>
            <p:ph type="body" idx="1"/>
          </p:nvPr>
        </p:nvSpPr>
        <p:spPr/>
        <p:txBody>
          <a:bodyPr/>
          <a:lstStyle/>
          <a:p>
            <a:pPr marL="685775" lvl="2" indent="-342900">
              <a:spcBef>
                <a:spcPts val="0"/>
              </a:spcBef>
              <a:buFont typeface="Arial" panose="020B0604020202020204" pitchFamily="34" charset="0"/>
              <a:buChar char="•"/>
            </a:pPr>
            <a:r>
              <a:rPr lang="en-US" altLang="en-US" sz="2000" b="1" dirty="0">
                <a:solidFill>
                  <a:srgbClr val="646569"/>
                </a:solidFill>
              </a:rPr>
              <a:t>Share your decision – to foster, to adopt, to foster/adopt, or to help children and families in another way</a:t>
            </a:r>
          </a:p>
          <a:p>
            <a:pPr marL="685775" lvl="2" indent="-342900">
              <a:spcBef>
                <a:spcPts val="0"/>
              </a:spcBef>
              <a:buFont typeface="Arial" panose="020B0604020202020204" pitchFamily="34" charset="0"/>
              <a:buChar char="•"/>
            </a:pPr>
            <a:r>
              <a:rPr lang="en-US" altLang="en-US" sz="2000" b="1" dirty="0">
                <a:solidFill>
                  <a:srgbClr val="646569"/>
                </a:solidFill>
              </a:rPr>
              <a:t>Describe what helped you make your decision</a:t>
            </a:r>
          </a:p>
          <a:p>
            <a:pPr marL="685775" lvl="2" indent="-342900">
              <a:spcBef>
                <a:spcPts val="0"/>
              </a:spcBef>
              <a:buFont typeface="Arial" panose="020B0604020202020204" pitchFamily="34" charset="0"/>
              <a:buChar char="•"/>
            </a:pPr>
            <a:r>
              <a:rPr lang="en-US" altLang="en-US" sz="2000" b="1" dirty="0">
                <a:solidFill>
                  <a:srgbClr val="646569"/>
                </a:solidFill>
              </a:rPr>
              <a:t>For those who have decided to be foster or adoptive parents, how have your ideas about the type of child who would fit into your family changed or remained the same?</a:t>
            </a:r>
          </a:p>
          <a:p>
            <a:pPr marL="685775" lvl="2" indent="-342900">
              <a:spcBef>
                <a:spcPts val="0"/>
              </a:spcBef>
              <a:buFont typeface="Arial" panose="020B0604020202020204" pitchFamily="34" charset="0"/>
              <a:buChar char="•"/>
            </a:pPr>
            <a:r>
              <a:rPr lang="en-US" altLang="en-US" sz="2000" b="1" dirty="0">
                <a:solidFill>
                  <a:srgbClr val="646569"/>
                </a:solidFill>
              </a:rPr>
              <a:t>What do you see as your new strengths after participating in the GPSII/MAPP program?</a:t>
            </a:r>
          </a:p>
          <a:p>
            <a:pPr marL="685775" lvl="2" indent="-342900">
              <a:spcBef>
                <a:spcPts val="0"/>
              </a:spcBef>
              <a:buFont typeface="Arial" panose="020B0604020202020204" pitchFamily="34" charset="0"/>
              <a:buChar char="•"/>
            </a:pPr>
            <a:r>
              <a:rPr lang="en-US" altLang="en-US" sz="2000" b="1" dirty="0">
                <a:solidFill>
                  <a:srgbClr val="646569"/>
                </a:solidFill>
              </a:rPr>
              <a:t>What do you see as your needs after participating in the GPSII/MAPP program?</a:t>
            </a:r>
          </a:p>
          <a:p>
            <a:endParaRPr lang="en-US" altLang="en-US" dirty="0"/>
          </a:p>
        </p:txBody>
      </p:sp>
      <p:sp>
        <p:nvSpPr>
          <p:cNvPr id="2" name="Text Placeholder 1">
            <a:extLst>
              <a:ext uri="{FF2B5EF4-FFF2-40B4-BE49-F238E27FC236}">
                <a16:creationId xmlns:a16="http://schemas.microsoft.com/office/drawing/2014/main" id="{E118CB13-8EC9-4B43-B5C2-5860561A38EC}"/>
              </a:ext>
            </a:extLst>
          </p:cNvPr>
          <p:cNvSpPr>
            <a:spLocks noGrp="1"/>
          </p:cNvSpPr>
          <p:nvPr>
            <p:ph type="body" idx="13"/>
          </p:nvPr>
        </p:nvSpPr>
        <p:spPr/>
        <p:txBody>
          <a:bodyPr/>
          <a:lstStyle/>
          <a:p>
            <a:pPr>
              <a:spcBef>
                <a:spcPts val="0"/>
              </a:spcBef>
            </a:pPr>
            <a:r>
              <a:rPr lang="en-US" altLang="en-US" dirty="0"/>
              <a:t>Instructions for Final Strengths/Needs Discussion</a:t>
            </a:r>
            <a:endParaRPr lang="en-US" dirty="0"/>
          </a:p>
        </p:txBody>
      </p:sp>
      <p:grpSp>
        <p:nvGrpSpPr>
          <p:cNvPr id="17" name="Group 16">
            <a:extLst>
              <a:ext uri="{FF2B5EF4-FFF2-40B4-BE49-F238E27FC236}">
                <a16:creationId xmlns:a16="http://schemas.microsoft.com/office/drawing/2014/main" id="{7B5A0FAE-F3C0-4D82-9D60-9BA16C966543}"/>
              </a:ext>
            </a:extLst>
          </p:cNvPr>
          <p:cNvGrpSpPr>
            <a:grpSpLocks noChangeAspect="1"/>
          </p:cNvGrpSpPr>
          <p:nvPr/>
        </p:nvGrpSpPr>
        <p:grpSpPr>
          <a:xfrm>
            <a:off x="8077200" y="505779"/>
            <a:ext cx="822960" cy="822960"/>
            <a:chOff x="2567603" y="2430780"/>
            <a:chExt cx="914400" cy="914400"/>
          </a:xfrm>
        </p:grpSpPr>
        <p:sp>
          <p:nvSpPr>
            <p:cNvPr id="18" name="Oval 17">
              <a:extLst>
                <a:ext uri="{FF2B5EF4-FFF2-40B4-BE49-F238E27FC236}">
                  <a16:creationId xmlns:a16="http://schemas.microsoft.com/office/drawing/2014/main" id="{9E41CDA6-6513-4569-AF3D-DD5A714887F9}"/>
                </a:ext>
              </a:extLst>
            </p:cNvPr>
            <p:cNvSpPr/>
            <p:nvPr/>
          </p:nvSpPr>
          <p:spPr>
            <a:xfrm>
              <a:off x="2567603" y="2430780"/>
              <a:ext cx="914400" cy="914400"/>
            </a:xfrm>
            <a:prstGeom prst="ellipse">
              <a:avLst/>
            </a:prstGeom>
            <a:solidFill>
              <a:srgbClr val="18AAD1"/>
            </a:solidFill>
            <a:ln>
              <a:solidFill>
                <a:srgbClr val="18AA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aphic 56" descr="Chat">
              <a:extLst>
                <a:ext uri="{FF2B5EF4-FFF2-40B4-BE49-F238E27FC236}">
                  <a16:creationId xmlns:a16="http://schemas.microsoft.com/office/drawing/2014/main" id="{BB48AEC4-F852-4E3C-9569-4120D7FB823F}"/>
                </a:ext>
              </a:extLst>
            </p:cNvPr>
            <p:cNvGrpSpPr/>
            <p:nvPr/>
          </p:nvGrpSpPr>
          <p:grpSpPr>
            <a:xfrm>
              <a:off x="2659043" y="2522220"/>
              <a:ext cx="731520" cy="731520"/>
              <a:chOff x="4114800" y="2971800"/>
              <a:chExt cx="914400" cy="914400"/>
            </a:xfrm>
            <a:solidFill>
              <a:schemeClr val="bg1"/>
            </a:solidFill>
          </p:grpSpPr>
          <p:sp>
            <p:nvSpPr>
              <p:cNvPr id="20" name="Freeform: Shape 19">
                <a:extLst>
                  <a:ext uri="{FF2B5EF4-FFF2-40B4-BE49-F238E27FC236}">
                    <a16:creationId xmlns:a16="http://schemas.microsoft.com/office/drawing/2014/main" id="{D0BE9641-A9F6-4C17-88C2-622F209C8BBC}"/>
                  </a:ext>
                </a:extLst>
              </p:cNvPr>
              <p:cNvSpPr/>
              <p:nvPr/>
            </p:nvSpPr>
            <p:spPr>
              <a:xfrm>
                <a:off x="4191000" y="3162300"/>
                <a:ext cx="476250" cy="428625"/>
              </a:xfrm>
              <a:custGeom>
                <a:avLst/>
                <a:gdLst>
                  <a:gd name="connsiteX0" fmla="*/ 323850 w 476250"/>
                  <a:gd name="connsiteY0" fmla="*/ 66675 h 428625"/>
                  <a:gd name="connsiteX1" fmla="*/ 476250 w 476250"/>
                  <a:gd name="connsiteY1" fmla="*/ 66675 h 428625"/>
                  <a:gd name="connsiteX2" fmla="*/ 476250 w 476250"/>
                  <a:gd name="connsiteY2" fmla="*/ 38100 h 428625"/>
                  <a:gd name="connsiteX3" fmla="*/ 438150 w 476250"/>
                  <a:gd name="connsiteY3" fmla="*/ 0 h 428625"/>
                  <a:gd name="connsiteX4" fmla="*/ 38100 w 476250"/>
                  <a:gd name="connsiteY4" fmla="*/ 0 h 428625"/>
                  <a:gd name="connsiteX5" fmla="*/ 0 w 476250"/>
                  <a:gd name="connsiteY5" fmla="*/ 38100 h 428625"/>
                  <a:gd name="connsiteX6" fmla="*/ 0 w 476250"/>
                  <a:gd name="connsiteY6" fmla="*/ 295275 h 428625"/>
                  <a:gd name="connsiteX7" fmla="*/ 38100 w 476250"/>
                  <a:gd name="connsiteY7" fmla="*/ 333375 h 428625"/>
                  <a:gd name="connsiteX8" fmla="*/ 95250 w 476250"/>
                  <a:gd name="connsiteY8" fmla="*/ 333375 h 428625"/>
                  <a:gd name="connsiteX9" fmla="*/ 95250 w 476250"/>
                  <a:gd name="connsiteY9" fmla="*/ 428625 h 428625"/>
                  <a:gd name="connsiteX10" fmla="*/ 190500 w 476250"/>
                  <a:gd name="connsiteY10" fmla="*/ 333375 h 428625"/>
                  <a:gd name="connsiteX11" fmla="*/ 247650 w 476250"/>
                  <a:gd name="connsiteY11" fmla="*/ 333375 h 428625"/>
                  <a:gd name="connsiteX12" fmla="*/ 247650 w 476250"/>
                  <a:gd name="connsiteY12" fmla="*/ 142875 h 428625"/>
                  <a:gd name="connsiteX13" fmla="*/ 323850 w 476250"/>
                  <a:gd name="connsiteY13" fmla="*/ 66675 h 42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6250" h="428625">
                    <a:moveTo>
                      <a:pt x="323850" y="66675"/>
                    </a:moveTo>
                    <a:lnTo>
                      <a:pt x="476250" y="66675"/>
                    </a:lnTo>
                    <a:lnTo>
                      <a:pt x="476250" y="38100"/>
                    </a:lnTo>
                    <a:cubicBezTo>
                      <a:pt x="476250" y="17145"/>
                      <a:pt x="459105" y="0"/>
                      <a:pt x="438150" y="0"/>
                    </a:cubicBezTo>
                    <a:lnTo>
                      <a:pt x="38100" y="0"/>
                    </a:lnTo>
                    <a:cubicBezTo>
                      <a:pt x="17145" y="0"/>
                      <a:pt x="0" y="17145"/>
                      <a:pt x="0" y="38100"/>
                    </a:cubicBezTo>
                    <a:lnTo>
                      <a:pt x="0" y="295275"/>
                    </a:lnTo>
                    <a:cubicBezTo>
                      <a:pt x="0" y="316230"/>
                      <a:pt x="17145" y="333375"/>
                      <a:pt x="38100" y="333375"/>
                    </a:cubicBezTo>
                    <a:lnTo>
                      <a:pt x="95250" y="333375"/>
                    </a:lnTo>
                    <a:lnTo>
                      <a:pt x="95250" y="428625"/>
                    </a:lnTo>
                    <a:lnTo>
                      <a:pt x="190500" y="333375"/>
                    </a:lnTo>
                    <a:lnTo>
                      <a:pt x="247650" y="333375"/>
                    </a:lnTo>
                    <a:lnTo>
                      <a:pt x="247650" y="142875"/>
                    </a:lnTo>
                    <a:cubicBezTo>
                      <a:pt x="247650" y="100965"/>
                      <a:pt x="281940" y="66675"/>
                      <a:pt x="323850" y="66675"/>
                    </a:cubicBez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B014A1B3-A8F3-4DC8-9451-84CC9C8E9370}"/>
                  </a:ext>
                </a:extLst>
              </p:cNvPr>
              <p:cNvSpPr/>
              <p:nvPr/>
            </p:nvSpPr>
            <p:spPr>
              <a:xfrm>
                <a:off x="4476750" y="3267075"/>
                <a:ext cx="476250" cy="428625"/>
              </a:xfrm>
              <a:custGeom>
                <a:avLst/>
                <a:gdLst>
                  <a:gd name="connsiteX0" fmla="*/ 438150 w 476250"/>
                  <a:gd name="connsiteY0" fmla="*/ 0 h 428625"/>
                  <a:gd name="connsiteX1" fmla="*/ 38100 w 476250"/>
                  <a:gd name="connsiteY1" fmla="*/ 0 h 428625"/>
                  <a:gd name="connsiteX2" fmla="*/ 0 w 476250"/>
                  <a:gd name="connsiteY2" fmla="*/ 38100 h 428625"/>
                  <a:gd name="connsiteX3" fmla="*/ 0 w 476250"/>
                  <a:gd name="connsiteY3" fmla="*/ 295275 h 428625"/>
                  <a:gd name="connsiteX4" fmla="*/ 38100 w 476250"/>
                  <a:gd name="connsiteY4" fmla="*/ 333375 h 428625"/>
                  <a:gd name="connsiteX5" fmla="*/ 285750 w 476250"/>
                  <a:gd name="connsiteY5" fmla="*/ 333375 h 428625"/>
                  <a:gd name="connsiteX6" fmla="*/ 381000 w 476250"/>
                  <a:gd name="connsiteY6" fmla="*/ 428625 h 428625"/>
                  <a:gd name="connsiteX7" fmla="*/ 381000 w 476250"/>
                  <a:gd name="connsiteY7" fmla="*/ 333375 h 428625"/>
                  <a:gd name="connsiteX8" fmla="*/ 438150 w 476250"/>
                  <a:gd name="connsiteY8" fmla="*/ 333375 h 428625"/>
                  <a:gd name="connsiteX9" fmla="*/ 476250 w 476250"/>
                  <a:gd name="connsiteY9" fmla="*/ 295275 h 428625"/>
                  <a:gd name="connsiteX10" fmla="*/ 476250 w 476250"/>
                  <a:gd name="connsiteY10" fmla="*/ 38100 h 428625"/>
                  <a:gd name="connsiteX11" fmla="*/ 438150 w 476250"/>
                  <a:gd name="connsiteY11" fmla="*/ 0 h 42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76250" h="428625">
                    <a:moveTo>
                      <a:pt x="438150" y="0"/>
                    </a:moveTo>
                    <a:lnTo>
                      <a:pt x="38100" y="0"/>
                    </a:lnTo>
                    <a:cubicBezTo>
                      <a:pt x="17145" y="0"/>
                      <a:pt x="0" y="17145"/>
                      <a:pt x="0" y="38100"/>
                    </a:cubicBezTo>
                    <a:lnTo>
                      <a:pt x="0" y="295275"/>
                    </a:lnTo>
                    <a:cubicBezTo>
                      <a:pt x="0" y="316230"/>
                      <a:pt x="17145" y="333375"/>
                      <a:pt x="38100" y="333375"/>
                    </a:cubicBezTo>
                    <a:lnTo>
                      <a:pt x="285750" y="333375"/>
                    </a:lnTo>
                    <a:lnTo>
                      <a:pt x="381000" y="428625"/>
                    </a:lnTo>
                    <a:lnTo>
                      <a:pt x="381000" y="333375"/>
                    </a:lnTo>
                    <a:lnTo>
                      <a:pt x="438150" y="333375"/>
                    </a:lnTo>
                    <a:cubicBezTo>
                      <a:pt x="459105" y="333375"/>
                      <a:pt x="476250" y="316230"/>
                      <a:pt x="476250" y="295275"/>
                    </a:cubicBezTo>
                    <a:lnTo>
                      <a:pt x="476250" y="38100"/>
                    </a:lnTo>
                    <a:cubicBezTo>
                      <a:pt x="476250" y="17145"/>
                      <a:pt x="459105" y="0"/>
                      <a:pt x="438150" y="0"/>
                    </a:cubicBezTo>
                    <a:close/>
                  </a:path>
                </a:pathLst>
              </a:custGeom>
              <a:grpFill/>
              <a:ln w="9525" cap="flat">
                <a:noFill/>
                <a:prstDash val="solid"/>
                <a:miter/>
              </a:ln>
            </p:spPr>
            <p:txBody>
              <a:bodyPr rtlCol="0" anchor="ctr"/>
              <a:lstStyle/>
              <a:p>
                <a:endParaRPr lang="en-US"/>
              </a:p>
            </p:txBody>
          </p:sp>
        </p:grpSp>
      </p:gr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17692</TotalTime>
  <Words>106</Words>
  <Application>Microsoft Office PowerPoint</Application>
  <PresentationFormat>On-screen Show (16:9)</PresentationFormat>
  <Paragraphs>7</Paragraphs>
  <Slides>2</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vt:i4>
      </vt:variant>
    </vt:vector>
  </HeadingPairs>
  <TitlesOfParts>
    <vt:vector size="8" baseType="lpstr">
      <vt:lpstr>Arial</vt:lpstr>
      <vt:lpstr>Calibri</vt:lpstr>
      <vt:lpstr>Verdana</vt:lpstr>
      <vt:lpstr>Cover Master</vt:lpstr>
      <vt:lpstr>Section Master</vt:lpstr>
      <vt:lpstr>Content Master</vt:lpstr>
      <vt:lpstr>Meeting 10 Endings and Beginnings   </vt:lpstr>
      <vt:lpstr>PowerPoint Presentation</vt:lpstr>
    </vt:vector>
  </TitlesOfParts>
  <Company>Research Foundation of SUNY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Graff-Baker, Beth (CDHS)</dc:creator>
  <cp:lastModifiedBy>Sobelman, Helene (OCFS)</cp:lastModifiedBy>
  <cp:revision>352</cp:revision>
  <cp:lastPrinted>2020-02-03T17:20:31Z</cp:lastPrinted>
  <dcterms:created xsi:type="dcterms:W3CDTF">2005-09-23T17:08:04Z</dcterms:created>
  <dcterms:modified xsi:type="dcterms:W3CDTF">2020-02-18T21:39:33Z</dcterms:modified>
</cp:coreProperties>
</file>